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7" r:id="rId3"/>
    <p:sldId id="278" r:id="rId4"/>
    <p:sldId id="279" r:id="rId5"/>
    <p:sldId id="276" r:id="rId6"/>
    <p:sldId id="283" r:id="rId7"/>
    <p:sldId id="284" r:id="rId8"/>
    <p:sldId id="273" r:id="rId9"/>
    <p:sldId id="274" r:id="rId10"/>
    <p:sldId id="259" r:id="rId11"/>
    <p:sldId id="280" r:id="rId12"/>
    <p:sldId id="281" r:id="rId13"/>
    <p:sldId id="282" r:id="rId14"/>
    <p:sldId id="266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89" d="100"/>
          <a:sy n="89" d="100"/>
        </p:scale>
        <p:origin x="32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54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67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93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6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41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11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83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09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69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20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2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D95A3-209B-4A3A-B84B-31D4978F125A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2840C-98EB-439E-BB42-37C6FB4BD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2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335019" y="439031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28135" y="436511"/>
            <a:ext cx="51694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Bai 27 De </a:t>
            </a:r>
            <a:r>
              <a:rPr lang="en-US" dirty="0" err="1" smtClean="0"/>
              <a:t>Cuong</a:t>
            </a:r>
            <a:r>
              <a:rPr lang="en-US" dirty="0" smtClean="0"/>
              <a:t> Trang 31 – 2 cap </a:t>
            </a:r>
            <a:r>
              <a:rPr lang="en-US" dirty="0" err="1" smtClean="0"/>
              <a:t>tiep</a:t>
            </a:r>
            <a:r>
              <a:rPr lang="en-US" dirty="0" smtClean="0"/>
              <a:t> </a:t>
            </a:r>
            <a:r>
              <a:rPr lang="en-US" dirty="0" err="1" smtClean="0"/>
              <a:t>tuyen</a:t>
            </a:r>
            <a:r>
              <a:rPr lang="en-US" dirty="0" smtClean="0"/>
              <a:t> cat </a:t>
            </a:r>
            <a:r>
              <a:rPr lang="en-US" dirty="0" err="1" smtClean="0"/>
              <a:t>nhau</a:t>
            </a:r>
            <a:endParaRPr lang="en-US" dirty="0" smtClean="0"/>
          </a:p>
          <a:p>
            <a:r>
              <a:rPr lang="en-US" dirty="0" smtClean="0"/>
              <a:t>Bai 49 De </a:t>
            </a:r>
            <a:r>
              <a:rPr lang="en-US" dirty="0" err="1" smtClean="0"/>
              <a:t>Cuong</a:t>
            </a:r>
            <a:r>
              <a:rPr lang="en-US" dirty="0" smtClean="0"/>
              <a:t> = De </a:t>
            </a:r>
            <a:r>
              <a:rPr lang="en-US" dirty="0" err="1" smtClean="0"/>
              <a:t>Thay</a:t>
            </a:r>
            <a:r>
              <a:rPr lang="en-US" dirty="0" smtClean="0"/>
              <a:t> Sang</a:t>
            </a:r>
          </a:p>
          <a:p>
            <a:r>
              <a:rPr lang="en-US" dirty="0" smtClean="0"/>
              <a:t>Bai 28 De </a:t>
            </a:r>
            <a:r>
              <a:rPr lang="en-US" dirty="0" err="1" smtClean="0"/>
              <a:t>Cuong</a:t>
            </a:r>
            <a:r>
              <a:rPr lang="en-US" dirty="0" smtClean="0"/>
              <a:t> - Hay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51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7377808" y="1594841"/>
            <a:ext cx="25697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MA.MB=OM²-R²</a:t>
            </a:r>
          </a:p>
          <a:p>
            <a:endParaRPr lang="en-US" dirty="0"/>
          </a:p>
          <a:p>
            <a:r>
              <a:rPr lang="en-US" b="1" u="sng" dirty="0" smtClean="0"/>
              <a:t>He qua: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MA.MB=MC.MD=OM²-R²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033751" y="671944"/>
            <a:ext cx="9749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Phuong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Tich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cua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mot diem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ben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ngoai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082" y="1159039"/>
            <a:ext cx="5890439" cy="470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6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656" y="596019"/>
            <a:ext cx="8892983" cy="612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572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11803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De nay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vi no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TRUU TUONG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Phai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co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Nghiem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biet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doi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nhanh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bieu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thuc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 HOC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32" y="0"/>
            <a:ext cx="11604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879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39465" y="128480"/>
            <a:ext cx="11803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De nay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vi no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TRUU TUONG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Phai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co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Nghiem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biet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doi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nhanh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bieu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thuc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 HOC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50" y="569343"/>
            <a:ext cx="11638625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86" y="0"/>
            <a:ext cx="116274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8925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22876" y="464910"/>
            <a:ext cx="43843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Chung minh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tuyen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ly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tao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boi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tuyen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day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chan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GT: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ABC =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DAC</a:t>
            </a:r>
          </a:p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KL: DA la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tuyen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81" y="2294627"/>
            <a:ext cx="4894027" cy="419243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3217" y="3552435"/>
            <a:ext cx="4530576" cy="31157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7866" y="667351"/>
            <a:ext cx="4986068" cy="288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045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22876" y="464910"/>
            <a:ext cx="43843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them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tuyen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chung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minh mot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thang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445" y="1152171"/>
            <a:ext cx="5847445" cy="5205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651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22876" y="464910"/>
            <a:ext cx="47969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Cach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ve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2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thang song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song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góc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so le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đồng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vị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cùng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phía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Đường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thẳng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vuông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góc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2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đường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song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song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236" y="199182"/>
            <a:ext cx="8598681" cy="60377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09117" y="2635892"/>
            <a:ext cx="479692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tao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boi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tiep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tuyen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day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 2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tuong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nho</a:t>
            </a:r>
            <a:endParaRPr lang="en-US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Sin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cos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thuc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chat la ty so.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Nhung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phai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ty so dong dang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2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 Ma la ty so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luong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(ty so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giua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2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1 tam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Muon dung sin/ cos de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tinh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chieu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khong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(so do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 Ma chi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nguyen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sin/cos (2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goc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bang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sin/ cos bang </a:t>
            </a:r>
            <a:r>
              <a:rPr lang="en-US" dirty="0" err="1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r>
              <a:rPr lang="en-US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17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335019" y="439031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28135" y="436511"/>
            <a:ext cx="5169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Bai 27 De </a:t>
            </a:r>
            <a:r>
              <a:rPr lang="en-US" dirty="0" err="1" smtClean="0"/>
              <a:t>Cuong</a:t>
            </a:r>
            <a:r>
              <a:rPr lang="en-US" dirty="0" smtClean="0"/>
              <a:t> Trang 31 – 2 cap </a:t>
            </a:r>
            <a:r>
              <a:rPr lang="en-US" dirty="0" err="1" smtClean="0"/>
              <a:t>tiep</a:t>
            </a:r>
            <a:r>
              <a:rPr lang="en-US" dirty="0" smtClean="0"/>
              <a:t> </a:t>
            </a:r>
            <a:r>
              <a:rPr lang="en-US" dirty="0" err="1" smtClean="0"/>
              <a:t>tuyen</a:t>
            </a:r>
            <a:r>
              <a:rPr lang="en-US" dirty="0" smtClean="0"/>
              <a:t> cat </a:t>
            </a:r>
            <a:r>
              <a:rPr lang="en-US" dirty="0" err="1" smtClean="0"/>
              <a:t>nhau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20" y="0"/>
            <a:ext cx="115699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85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335019" y="439031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28135" y="436511"/>
            <a:ext cx="5169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Bai 27 De </a:t>
            </a:r>
            <a:r>
              <a:rPr lang="en-US" dirty="0" err="1" smtClean="0"/>
              <a:t>Cuong</a:t>
            </a:r>
            <a:r>
              <a:rPr lang="en-US" dirty="0" smtClean="0"/>
              <a:t> Trang 31 – 2 cap </a:t>
            </a:r>
            <a:r>
              <a:rPr lang="en-US" dirty="0" err="1" smtClean="0"/>
              <a:t>tiep</a:t>
            </a:r>
            <a:r>
              <a:rPr lang="en-US" dirty="0" smtClean="0"/>
              <a:t> </a:t>
            </a:r>
            <a:r>
              <a:rPr lang="en-US" dirty="0" err="1" smtClean="0"/>
              <a:t>tuyen</a:t>
            </a:r>
            <a:r>
              <a:rPr lang="en-US" dirty="0" smtClean="0"/>
              <a:t> cat </a:t>
            </a:r>
            <a:r>
              <a:rPr lang="en-US" dirty="0" err="1" smtClean="0"/>
              <a:t>nhau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238" y="0"/>
            <a:ext cx="115675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43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335019" y="439031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28135" y="436511"/>
            <a:ext cx="5169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Bai 27 De </a:t>
            </a:r>
            <a:r>
              <a:rPr lang="en-US" dirty="0" err="1" smtClean="0"/>
              <a:t>Cuong</a:t>
            </a:r>
            <a:r>
              <a:rPr lang="en-US" dirty="0" smtClean="0"/>
              <a:t> Trang 31 – 2 cap </a:t>
            </a:r>
            <a:r>
              <a:rPr lang="en-US" dirty="0" err="1" smtClean="0"/>
              <a:t>tiep</a:t>
            </a:r>
            <a:r>
              <a:rPr lang="en-US" dirty="0" smtClean="0"/>
              <a:t> </a:t>
            </a:r>
            <a:r>
              <a:rPr lang="en-US" dirty="0" err="1" smtClean="0"/>
              <a:t>tuyen</a:t>
            </a:r>
            <a:r>
              <a:rPr lang="en-US" dirty="0" smtClean="0"/>
              <a:t> cat </a:t>
            </a:r>
            <a:r>
              <a:rPr lang="en-US" dirty="0" err="1" smtClean="0"/>
              <a:t>nhau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2" y="86264"/>
            <a:ext cx="11604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70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335019" y="439031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75" y="0"/>
            <a:ext cx="116172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56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335019" y="439031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23" y="0"/>
            <a:ext cx="115992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893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335019" y="439031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174" y="739352"/>
            <a:ext cx="10444294" cy="553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70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335019" y="439031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71" y="517585"/>
            <a:ext cx="10642840" cy="634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5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335019" y="439031"/>
            <a:ext cx="438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02" y="101951"/>
            <a:ext cx="11153956" cy="662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9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1006</TotalTime>
  <Words>305</Words>
  <Application>Microsoft Office PowerPoint</Application>
  <PresentationFormat>Widescreen</PresentationFormat>
  <Paragraphs>26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Tinhpt</dc:creator>
  <cp:lastModifiedBy>Tinhpt</cp:lastModifiedBy>
  <cp:revision>43</cp:revision>
  <dcterms:created xsi:type="dcterms:W3CDTF">2021-02-11T11:20:39Z</dcterms:created>
  <dcterms:modified xsi:type="dcterms:W3CDTF">2021-05-07T14:29:11Z</dcterms:modified>
</cp:coreProperties>
</file>

<file path=docProps/thumbnail.jpeg>
</file>